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_rels/presentation.xml.rels" ContentType="application/vnd.openxmlformats-package.relationships+xml"/>
  <Override PartName="/ppt/media/image27.png" ContentType="image/png"/>
  <Override PartName="/ppt/media/image26.png" ContentType="image/png"/>
  <Override PartName="/ppt/media/image24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2.jpeg" ContentType="image/jpeg"/>
  <Override PartName="/ppt/media/image18.png" ContentType="image/png"/>
  <Override PartName="/ppt/media/image17.png" ContentType="image/png"/>
  <Override PartName="/ppt/media/image16.png" ContentType="image/png"/>
  <Override PartName="/ppt/media/image14.png" ContentType="image/png"/>
  <Override PartName="/ppt/media/image28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1.jpeg" ContentType="image/jpeg"/>
  <Override PartName="/ppt/media/image34.png" ContentType="image/png"/>
  <Override PartName="/ppt/media/image9.png" ContentType="image/png"/>
  <Override PartName="/ppt/media/image39.png" ContentType="image/png"/>
  <Override PartName="/ppt/media/image41.png" ContentType="image/png"/>
  <Override PartName="/ppt/media/image42.png" ContentType="image/png"/>
  <Override PartName="/ppt/media/image32.png" ContentType="image/png"/>
  <Override PartName="/ppt/media/image44.png" ContentType="image/png"/>
  <Override PartName="/ppt/media/image33.png" ContentType="image/png"/>
  <Override PartName="/ppt/media/image45.png" ContentType="image/png"/>
  <Override PartName="/ppt/media/image46.png" ContentType="image/png"/>
  <Override PartName="/ppt/media/image11.png" ContentType="image/png"/>
  <Override PartName="/ppt/media/image31.png" ContentType="image/png"/>
  <Override PartName="/ppt/media/image29.png" ContentType="image/png"/>
  <Override PartName="/ppt/media/image43.png" ContentType="image/png"/>
  <Override PartName="/ppt/media/image47.jpeg" ContentType="image/jpeg"/>
  <Override PartName="/ppt/media/image13.png" ContentType="image/png"/>
  <Override PartName="/ppt/media/image8.png" ContentType="image/png"/>
  <Override PartName="/ppt/media/image38.png" ContentType="image/png"/>
  <Override PartName="/ppt/media/image12.png" ContentType="image/png"/>
  <Override PartName="/ppt/media/image7.png" ContentType="image/png"/>
  <Override PartName="/ppt/media/image37.png" ContentType="image/png"/>
  <Override PartName="/ppt/media/image6.png" ContentType="image/png"/>
  <Override PartName="/ppt/media/image36.png" ContentType="image/png"/>
  <Override PartName="/ppt/media/image40.png" ContentType="image/png"/>
  <Override PartName="/ppt/media/image4.jpeg" ContentType="image/jpeg"/>
  <Override PartName="/ppt/media/image25.png" ContentType="image/png"/>
  <Override PartName="/ppt/media/image30.png" ContentType="image/png"/>
  <Override PartName="/ppt/media/image3.jpeg" ContentType="image/jpeg"/>
  <Override PartName="/ppt/media/image15.png" ContentType="image/png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17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40.xml.rels" ContentType="application/vnd.openxmlformats-package.relationships+xml"/>
  <Override PartName="/ppt/slides/_rels/slide33.xml.rels" ContentType="application/vnd.openxmlformats-package.relationships+xml"/>
  <Override PartName="/ppt/slides/_rels/slide6.xml.rels" ContentType="application/vnd.openxmlformats-package.relationships+xml"/>
  <Override PartName="/ppt/slides/_rels/slide34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9.xml.rels" ContentType="application/vnd.openxmlformats-package.relationships+xml"/>
  <Override PartName="/ppt/slides/_rels/slide14.xml.rels" ContentType="application/vnd.openxmlformats-package.relationships+xml"/>
  <Override PartName="/ppt/slides/_rels/slide30.xml.rels" ContentType="application/vnd.openxmlformats-package.relationships+xml"/>
  <Override PartName="/ppt/slides/_rels/slide23.xml.rels" ContentType="application/vnd.openxmlformats-package.relationships+xml"/>
  <Override PartName="/ppt/slides/_rels/slide38.xml.rels" ContentType="application/vnd.openxmlformats-package.relationships+xml"/>
  <Override PartName="/ppt/slides/_rels/slide37.xml.rels" ContentType="application/vnd.openxmlformats-package.relationships+xml"/>
  <Override PartName="/ppt/slides/_rels/slide22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39.xml.rels" ContentType="application/vnd.openxmlformats-package.relationships+xml"/>
  <Override PartName="/ppt/slides/_rels/slide31.xml.rels" ContentType="application/vnd.openxmlformats-package.relationships+xml"/>
  <Override PartName="/ppt/slides/_rels/slide15.xml.rels" ContentType="application/vnd.openxmlformats-package.relationships+xml"/>
  <Override PartName="/ppt/slides/_rels/slide21.xml.rels" ContentType="application/vnd.openxmlformats-package.relationships+xml"/>
  <Override PartName="/ppt/slides/_rels/slide36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2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3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slides/slide38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6760" cy="7559280"/>
          </a:xfrm>
          <a:prstGeom prst="rect">
            <a:avLst/>
          </a:prstGeom>
          <a:ln w="2160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1640" cy="438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6760" cy="7559280"/>
          </a:xfrm>
          <a:prstGeom prst="rect">
            <a:avLst/>
          </a:prstGeom>
          <a:ln w="2160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3520" cy="7556760"/>
          </a:xfrm>
          <a:prstGeom prst="rect">
            <a:avLst/>
          </a:prstGeom>
          <a:ln w="2160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2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2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2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2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2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2971800" y="2057400"/>
            <a:ext cx="6145560" cy="91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rgbClr val="ffffff"/>
                </a:solidFill>
                <a:latin typeface="Source Serif Pro"/>
                <a:ea typeface="DejaVu Sans"/>
              </a:rPr>
              <a:t>Moonitor16s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4910400" y="3151800"/>
            <a:ext cx="4206960" cy="68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200" spc="-1" strike="noStrike">
                <a:solidFill>
                  <a:srgbClr val="ffffff"/>
                </a:solidFill>
                <a:latin typeface="Source Serif Pro"/>
                <a:ea typeface="DejaVu Sans"/>
              </a:rPr>
              <a:t>Safety on Battery Systems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0" y="-1005840"/>
            <a:ext cx="10086480" cy="10086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3477600" y="2057400"/>
            <a:ext cx="5891760" cy="11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827280" y="124920"/>
            <a:ext cx="8502120" cy="734976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-365760" y="623880"/>
            <a:ext cx="10755000" cy="6048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-2004840" y="-365760"/>
            <a:ext cx="14087520" cy="7922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>
            <a:off x="-2004840" y="-365760"/>
            <a:ext cx="14087520" cy="7922520"/>
          </a:xfrm>
          <a:prstGeom prst="rect">
            <a:avLst/>
          </a:prstGeom>
          <a:ln w="0">
            <a:noFill/>
          </a:ln>
        </p:spPr>
      </p:pic>
      <p:pic>
        <p:nvPicPr>
          <p:cNvPr id="128" name="" descr=""/>
          <p:cNvPicPr/>
          <p:nvPr/>
        </p:nvPicPr>
        <p:blipFill>
          <a:blip r:embed="rId2"/>
          <a:stretch/>
        </p:blipFill>
        <p:spPr>
          <a:xfrm>
            <a:off x="-2004840" y="-365760"/>
            <a:ext cx="14087880" cy="7922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360" y="1188720"/>
            <a:ext cx="10077480" cy="5362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685800" y="509400"/>
            <a:ext cx="8298720" cy="588816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685800" y="685800"/>
            <a:ext cx="8578800" cy="447732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Brief Description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504000" y="2273040"/>
            <a:ext cx="9068400" cy="438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Monitors and Balances 6-to-16 Lithium chemistry Cells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Automotive grade hardware design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16 bit high performance 30 channel ADC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Redundancy on hardware functions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Redundant MCU design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10 temperature readings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Engineered for high system Robustness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Designed for Functional Safety Standard Requirements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Possible Applications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504000" y="2273040"/>
            <a:ext cx="9068400" cy="438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Electric and Hybrid Electric Vehicles (EV)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Single board up to 80V Energy Storage (EES) Systems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High-Reliability Automotive applications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Power-Wall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Solar/wind powered storage systems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Small scale electrical cars/motors/scooters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Backup power storages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Grid tied systems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Custom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Protections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38" name="CustomShape 2"/>
          <p:cNvSpPr/>
          <p:nvPr/>
        </p:nvSpPr>
        <p:spPr>
          <a:xfrm>
            <a:off x="504000" y="2273040"/>
            <a:ext cx="9068400" cy="438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Over Voltage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Voltage,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Over  Temperature,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Temperature,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Open Wire detection,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Communication faults,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Ground lose protection, ( Space grade 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Emergency contractor protection ( Automotive grade )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Hardware specs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529560" y="2286000"/>
            <a:ext cx="9068400" cy="438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2 Automotive grade Digital input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2 Automotive grade Digital output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High current e-fuse ( Solid state )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Thermal Shutdown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Emergency Shot down</a:t>
            </a:r>
            <a:endParaRPr b="0" lang="en-US" sz="2200" spc="-1" strike="noStrike">
              <a:latin typeface="Arial"/>
            </a:endParaRPr>
          </a:p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200" spc="-1" strike="noStrike">
                <a:solidFill>
                  <a:srgbClr val="000000"/>
                </a:solidFill>
                <a:latin typeface="Source Serif Pro"/>
                <a:ea typeface="DejaVu Sans"/>
              </a:rPr>
              <a:t>Under 1 watt continuous power consumption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" descr=""/>
          <p:cNvPicPr/>
          <p:nvPr/>
        </p:nvPicPr>
        <p:blipFill>
          <a:blip r:embed="rId1"/>
          <a:stretch/>
        </p:blipFill>
        <p:spPr>
          <a:xfrm>
            <a:off x="3960" y="738360"/>
            <a:ext cx="10076400" cy="670752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504000" y="805320"/>
            <a:ext cx="9068400" cy="125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0" y="685800"/>
            <a:ext cx="10076400" cy="4875840"/>
          </a:xfrm>
          <a:prstGeom prst="rect">
            <a:avLst/>
          </a:prstGeom>
          <a:ln w="216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" descr=""/>
          <p:cNvPicPr/>
          <p:nvPr/>
        </p:nvPicPr>
        <p:blipFill>
          <a:blip r:embed="rId1"/>
          <a:stretch/>
        </p:blipFill>
        <p:spPr>
          <a:xfrm>
            <a:off x="5029200" y="914400"/>
            <a:ext cx="4323600" cy="5789880"/>
          </a:xfrm>
          <a:prstGeom prst="rect">
            <a:avLst/>
          </a:prstGeom>
          <a:ln w="0">
            <a:noFill/>
          </a:ln>
        </p:spPr>
      </p:pic>
      <p:pic>
        <p:nvPicPr>
          <p:cNvPr id="145" name="" descr=""/>
          <p:cNvPicPr/>
          <p:nvPr/>
        </p:nvPicPr>
        <p:blipFill>
          <a:blip r:embed="rId2"/>
          <a:stretch/>
        </p:blipFill>
        <p:spPr>
          <a:xfrm>
            <a:off x="914400" y="914400"/>
            <a:ext cx="3425400" cy="608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457200" y="429120"/>
            <a:ext cx="3745440" cy="6654960"/>
          </a:xfrm>
          <a:prstGeom prst="rect">
            <a:avLst/>
          </a:prstGeom>
          <a:ln w="0">
            <a:noFill/>
          </a:ln>
        </p:spPr>
      </p:pic>
      <p:pic>
        <p:nvPicPr>
          <p:cNvPr id="147" name="" descr=""/>
          <p:cNvPicPr/>
          <p:nvPr/>
        </p:nvPicPr>
        <p:blipFill>
          <a:blip r:embed="rId2"/>
          <a:stretch/>
        </p:blipFill>
        <p:spPr>
          <a:xfrm>
            <a:off x="4529160" y="433800"/>
            <a:ext cx="4898160" cy="6609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" descr=""/>
          <p:cNvPicPr/>
          <p:nvPr/>
        </p:nvPicPr>
        <p:blipFill>
          <a:blip r:embed="rId1"/>
          <a:stretch/>
        </p:blipFill>
        <p:spPr>
          <a:xfrm>
            <a:off x="5029200" y="538200"/>
            <a:ext cx="4965120" cy="6545880"/>
          </a:xfrm>
          <a:prstGeom prst="rect">
            <a:avLst/>
          </a:prstGeom>
          <a:ln w="0">
            <a:noFill/>
          </a:ln>
        </p:spPr>
      </p:pic>
      <p:pic>
        <p:nvPicPr>
          <p:cNvPr id="149" name="" descr=""/>
          <p:cNvPicPr/>
          <p:nvPr/>
        </p:nvPicPr>
        <p:blipFill>
          <a:blip r:embed="rId2"/>
          <a:stretch/>
        </p:blipFill>
        <p:spPr>
          <a:xfrm>
            <a:off x="228600" y="685800"/>
            <a:ext cx="4450680" cy="586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5715000" y="457200"/>
            <a:ext cx="3893760" cy="6688800"/>
          </a:xfrm>
          <a:prstGeom prst="rect">
            <a:avLst/>
          </a:prstGeom>
          <a:ln w="0">
            <a:noFill/>
          </a:ln>
        </p:spPr>
      </p:pic>
      <p:pic>
        <p:nvPicPr>
          <p:cNvPr id="151" name="" descr=""/>
          <p:cNvPicPr/>
          <p:nvPr/>
        </p:nvPicPr>
        <p:blipFill>
          <a:blip r:embed="rId2"/>
          <a:stretch/>
        </p:blipFill>
        <p:spPr>
          <a:xfrm>
            <a:off x="333720" y="457200"/>
            <a:ext cx="3857760" cy="662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" descr=""/>
          <p:cNvPicPr/>
          <p:nvPr/>
        </p:nvPicPr>
        <p:blipFill>
          <a:blip r:embed="rId1"/>
          <a:stretch/>
        </p:blipFill>
        <p:spPr>
          <a:xfrm>
            <a:off x="51480" y="1173960"/>
            <a:ext cx="10077840" cy="5685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5943600" y="559080"/>
            <a:ext cx="3665160" cy="629640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457200" y="457200"/>
            <a:ext cx="3883680" cy="6577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" descr=""/>
          <p:cNvPicPr/>
          <p:nvPr/>
        </p:nvPicPr>
        <p:blipFill>
          <a:blip r:embed="rId1"/>
          <a:stretch/>
        </p:blipFill>
        <p:spPr>
          <a:xfrm>
            <a:off x="20520" y="1559880"/>
            <a:ext cx="10080360" cy="450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51480" y="1780560"/>
            <a:ext cx="10077840" cy="4472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5029200" y="1143000"/>
            <a:ext cx="4031280" cy="5328720"/>
          </a:xfrm>
          <a:prstGeom prst="rect">
            <a:avLst/>
          </a:prstGeom>
          <a:ln w="0">
            <a:noFill/>
          </a:ln>
        </p:spPr>
      </p:pic>
      <p:pic>
        <p:nvPicPr>
          <p:cNvPr id="158" name="" descr=""/>
          <p:cNvPicPr/>
          <p:nvPr/>
        </p:nvPicPr>
        <p:blipFill>
          <a:blip r:embed="rId2"/>
          <a:stretch/>
        </p:blipFill>
        <p:spPr>
          <a:xfrm>
            <a:off x="228600" y="1143000"/>
            <a:ext cx="4112280" cy="5436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" descr=""/>
          <p:cNvPicPr/>
          <p:nvPr/>
        </p:nvPicPr>
        <p:blipFill>
          <a:blip r:embed="rId1"/>
          <a:stretch/>
        </p:blipFill>
        <p:spPr>
          <a:xfrm>
            <a:off x="-20880" y="963000"/>
            <a:ext cx="10080360" cy="569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" descr=""/>
          <p:cNvPicPr/>
          <p:nvPr/>
        </p:nvPicPr>
        <p:blipFill>
          <a:blip r:embed="rId1"/>
          <a:stretch/>
        </p:blipFill>
        <p:spPr>
          <a:xfrm>
            <a:off x="62280" y="75960"/>
            <a:ext cx="9962640" cy="753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685800" y="228960"/>
            <a:ext cx="8903520" cy="7084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" descr=""/>
          <p:cNvPicPr/>
          <p:nvPr/>
        </p:nvPicPr>
        <p:blipFill>
          <a:blip r:embed="rId1"/>
          <a:stretch/>
        </p:blipFill>
        <p:spPr>
          <a:xfrm>
            <a:off x="51120" y="983880"/>
            <a:ext cx="10080360" cy="565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-21960" y="1371600"/>
            <a:ext cx="10078920" cy="4163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" descr=""/>
          <p:cNvPicPr/>
          <p:nvPr/>
        </p:nvPicPr>
        <p:blipFill>
          <a:blip r:embed="rId1"/>
          <a:stretch/>
        </p:blipFill>
        <p:spPr>
          <a:xfrm>
            <a:off x="2777400" y="752400"/>
            <a:ext cx="4627800" cy="611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171720" y="303120"/>
            <a:ext cx="9655920" cy="7009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1"/>
          <a:stretch/>
        </p:blipFill>
        <p:spPr>
          <a:xfrm>
            <a:off x="381960" y="704880"/>
            <a:ext cx="9417600" cy="620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51480" y="1112400"/>
            <a:ext cx="10077840" cy="5808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524520" y="608040"/>
            <a:ext cx="9131760" cy="6816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2568960" y="228600"/>
            <a:ext cx="5201640" cy="6901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3200400" y="324720"/>
            <a:ext cx="4018320" cy="713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228600" y="533880"/>
            <a:ext cx="5486040" cy="6297120"/>
          </a:xfrm>
          <a:prstGeom prst="rect">
            <a:avLst/>
          </a:prstGeom>
          <a:ln w="0">
            <a:noFill/>
          </a:ln>
        </p:spPr>
      </p:pic>
      <p:pic>
        <p:nvPicPr>
          <p:cNvPr id="172" name="" descr=""/>
          <p:cNvPicPr/>
          <p:nvPr/>
        </p:nvPicPr>
        <p:blipFill>
          <a:blip r:embed="rId2"/>
          <a:stretch/>
        </p:blipFill>
        <p:spPr>
          <a:xfrm>
            <a:off x="6091920" y="457200"/>
            <a:ext cx="3508920" cy="6644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51120" y="1546200"/>
            <a:ext cx="10080000" cy="452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" descr=""/>
          <p:cNvPicPr/>
          <p:nvPr/>
        </p:nvPicPr>
        <p:blipFill>
          <a:blip r:embed="rId1"/>
          <a:stretch/>
        </p:blipFill>
        <p:spPr>
          <a:xfrm>
            <a:off x="51120" y="1098720"/>
            <a:ext cx="10080000" cy="5421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3429000" y="637920"/>
            <a:ext cx="3600360" cy="6219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1"/>
          <a:stretch/>
        </p:blipFill>
        <p:spPr>
          <a:xfrm>
            <a:off x="0" y="1517040"/>
            <a:ext cx="10080000" cy="4515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2019-10-09T11:18:39Z</dcterms:created>
  <dc:creator/>
  <dc:description>Background design by Yun Chao Xu. Template implementation by Xin Li. 
2012/11/1</dc:description>
  <cp:keywords>Apache OpenOffice business</cp:keywords>
  <dc:language>en-US</dc:language>
  <cp:lastModifiedBy/>
  <dcterms:modified xsi:type="dcterms:W3CDTF">2024-09-24T14:47:04Z</dcterms:modified>
  <cp:revision>18</cp:revision>
  <dc:subject>Presentation Template Design-4</dc:subject>
  <dc:title>Xinxinli Blue Grid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BSD (http://templates.services.openoffice.org/bsd-license)</vt:lpwstr>
  </property>
</Properties>
</file>