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27.png" ContentType="image/png"/>
  <Override PartName="/ppt/media/image26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2.jpeg" ContentType="image/jpeg"/>
  <Override PartName="/ppt/media/image18.png" ContentType="image/png"/>
  <Override PartName="/ppt/media/image17.png" ContentType="image/png"/>
  <Override PartName="/ppt/media/image16.png" ContentType="image/png"/>
  <Override PartName="/ppt/media/image14.png" ContentType="image/png"/>
  <Override PartName="/ppt/media/image28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1.jpeg" ContentType="image/jpeg"/>
  <Override PartName="/ppt/media/image47.png" ContentType="image/png"/>
  <Override PartName="/ppt/media/image34.png" ContentType="image/png"/>
  <Override PartName="/ppt/media/image9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31.png" ContentType="image/png"/>
  <Override PartName="/ppt/media/image29.png" ContentType="image/png"/>
  <Override PartName="/ppt/media/image43.png" ContentType="image/png"/>
  <Override PartName="/ppt/media/image32.png" ContentType="image/png"/>
  <Override PartName="/ppt/media/image44.png" ContentType="image/png"/>
  <Override PartName="/ppt/media/image33.png" ContentType="image/png"/>
  <Override PartName="/ppt/media/image45.png" ContentType="image/png"/>
  <Override PartName="/ppt/media/image46.png" ContentType="image/png"/>
  <Override PartName="/ppt/media/image11.png" ContentType="image/png"/>
  <Override PartName="/ppt/media/image48.jpeg" ContentType="image/jpeg"/>
  <Override PartName="/ppt/media/image7.png" ContentType="image/png"/>
  <Override PartName="/ppt/media/image37.png" ContentType="image/png"/>
  <Override PartName="/ppt/media/image13.png" ContentType="image/png"/>
  <Override PartName="/ppt/media/image8.png" ContentType="image/png"/>
  <Override PartName="/ppt/media/image38.png" ContentType="image/png"/>
  <Override PartName="/ppt/media/image12.png" ContentType="image/png"/>
  <Override PartName="/ppt/media/image6.png" ContentType="image/png"/>
  <Override PartName="/ppt/media/image36.png" ContentType="image/png"/>
  <Override PartName="/ppt/media/image40.png" ContentType="image/png"/>
  <Override PartName="/ppt/media/image4.jpeg" ContentType="image/jpeg"/>
  <Override PartName="/ppt/media/image25.png" ContentType="image/png"/>
  <Override PartName="/ppt/media/image30.png" ContentType="image/png"/>
  <Override PartName="/ppt/media/image3.jpeg" ContentType="image/jpeg"/>
  <Override PartName="/ppt/media/image15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_rels/slide17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40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41.xml.rels" ContentType="application/vnd.openxmlformats-package.relationships+xml"/>
  <Override PartName="/ppt/slides/_rels/slide34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0.xml.rels" ContentType="application/vnd.openxmlformats-package.relationships+xml"/>
  <Override PartName="/ppt/slides/_rels/slide23.xml.rels" ContentType="application/vnd.openxmlformats-package.relationships+xml"/>
  <Override PartName="/ppt/slides/_rels/slide38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37.xml.rels" ContentType="application/vnd.openxmlformats-package.relationships+xml"/>
  <Override PartName="/ppt/slides/_rels/slide22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4.xml.rels" ContentType="application/vnd.openxmlformats-package.relationships+xml"/>
  <Override PartName="/ppt/slides/_rels/slide39.xml.rels" ContentType="application/vnd.openxmlformats-package.relationships+xml"/>
  <Override PartName="/ppt/slides/_rels/slide31.xml.rels" ContentType="application/vnd.openxmlformats-package.relationships+xml"/>
  <Override PartName="/ppt/slides/_rels/slide15.xml.rels" ContentType="application/vnd.openxmlformats-package.relationships+xml"/>
  <Override PartName="/ppt/slides/_rels/slide21.xml.rels" ContentType="application/vnd.openxmlformats-package.relationships+xml"/>
  <Override PartName="/ppt/slides/_rels/slide36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2.xml.rels" ContentType="application/vnd.openxmlformats-package.relationships+xml"/>
  <Override PartName="/ppt/slides/_rels/slide16.xml.rels" ContentType="application/vnd.openxmlformats-package.relationships+xml"/>
  <Override PartName="/ppt/slides/_rels/slide7.xml.rels" ContentType="application/vnd.openxmlformats-package.relationships+xml"/>
  <Override PartName="/ppt/slides/_rels/slide35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slides/slide38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s/slide6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6040" cy="755856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6040" cy="7558560"/>
          </a:xfrm>
          <a:prstGeom prst="rect">
            <a:avLst/>
          </a:prstGeom>
          <a:ln w="2160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2800" cy="7556040"/>
          </a:xfrm>
          <a:prstGeom prst="rect">
            <a:avLst/>
          </a:prstGeom>
          <a:ln w="2160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2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971800" y="2057400"/>
            <a:ext cx="6144840" cy="91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rgbClr val="ffffff"/>
                </a:solidFill>
                <a:latin typeface="Source Serif Pro"/>
                <a:ea typeface="DejaVu Sans"/>
              </a:rPr>
              <a:t>Moonitor16s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4910400" y="3151800"/>
            <a:ext cx="4206240" cy="68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ffffff"/>
                </a:solidFill>
                <a:latin typeface="Source Serif Pro"/>
                <a:ea typeface="DejaVu Sans"/>
              </a:rPr>
              <a:t>Safety on Battery Systems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0" y="-1005840"/>
            <a:ext cx="10085760" cy="10085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477600" y="2057400"/>
            <a:ext cx="5891040" cy="11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827280" y="124920"/>
            <a:ext cx="8501400" cy="734904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-365760" y="623880"/>
            <a:ext cx="10754280" cy="604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-2004840" y="-365760"/>
            <a:ext cx="14086800" cy="7921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>
            <a:off x="-2004840" y="-365760"/>
            <a:ext cx="14086800" cy="7921800"/>
          </a:xfrm>
          <a:prstGeom prst="rect">
            <a:avLst/>
          </a:prstGeom>
          <a:ln w="0">
            <a:noFill/>
          </a:ln>
        </p:spPr>
      </p:pic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-2004840" y="-365760"/>
            <a:ext cx="14087160" cy="7921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360" y="1188720"/>
            <a:ext cx="10076760" cy="5361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685800" y="509400"/>
            <a:ext cx="8298000" cy="588744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685800" y="685800"/>
            <a:ext cx="8578080" cy="447660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Brief Description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504000" y="2273040"/>
            <a:ext cx="9067680" cy="43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Monitors and Balances 6-to-16 Lithium chemistry Cells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Automotive grade hardware design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16 bit high performance 30 channel ADC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Redundancy on hardware functions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Redundant MCU design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10 temperature readings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Engineered for high system Robustness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Designed for Functional Safety Standard Requirements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Possible Applications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504000" y="2273040"/>
            <a:ext cx="9067680" cy="43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Electric and Hybrid Electric Vehicles (EV)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Single board up to 80V Energy Storage (EES) Systems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High-Reliability Automotive applications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Power-Wall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Solar/wind powered storage systems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Small scale electrical cars/motors/scooters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Backup power storages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Grid tied systems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Protections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504000" y="2273040"/>
            <a:ext cx="9067680" cy="43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Over Voltage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Voltage,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Over  Temperature,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Temperature,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Open Wire detection,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Communication faults,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Ground lose protection, ( Space grade 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Emergency contractor protection ( Automotive grade )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Hardware specs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529560" y="2286000"/>
            <a:ext cx="9067680" cy="438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2 Automotive grade Digital input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2 Automotive grade Digital output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High current e-fuse ( Solid state 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Thermal Shutdown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Emergency Shot down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1 watt continuous power consumption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3960" y="738360"/>
            <a:ext cx="10075680" cy="670680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504000" y="805320"/>
            <a:ext cx="9067680" cy="1258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0" y="685800"/>
            <a:ext cx="10075680" cy="487512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" descr=""/>
          <p:cNvPicPr/>
          <p:nvPr/>
        </p:nvPicPr>
        <p:blipFill>
          <a:blip r:embed="rId1"/>
          <a:stretch/>
        </p:blipFill>
        <p:spPr>
          <a:xfrm>
            <a:off x="5029200" y="914400"/>
            <a:ext cx="4322880" cy="5789160"/>
          </a:xfrm>
          <a:prstGeom prst="rect">
            <a:avLst/>
          </a:prstGeom>
          <a:ln w="0">
            <a:noFill/>
          </a:ln>
        </p:spPr>
      </p:pic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914400" y="914400"/>
            <a:ext cx="3424680" cy="6086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457200" y="429120"/>
            <a:ext cx="3744720" cy="6654240"/>
          </a:xfrm>
          <a:prstGeom prst="rect">
            <a:avLst/>
          </a:prstGeom>
          <a:ln w="0">
            <a:noFill/>
          </a:ln>
        </p:spPr>
      </p:pic>
      <p:pic>
        <p:nvPicPr>
          <p:cNvPr id="147" name="" descr=""/>
          <p:cNvPicPr/>
          <p:nvPr/>
        </p:nvPicPr>
        <p:blipFill>
          <a:blip r:embed="rId2"/>
          <a:stretch/>
        </p:blipFill>
        <p:spPr>
          <a:xfrm>
            <a:off x="4572000" y="457200"/>
            <a:ext cx="5025960" cy="6626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5029200" y="538200"/>
            <a:ext cx="4964400" cy="6545160"/>
          </a:xfrm>
          <a:prstGeom prst="rect">
            <a:avLst/>
          </a:prstGeom>
          <a:ln w="0">
            <a:noFill/>
          </a:ln>
        </p:spPr>
      </p:pic>
      <p:pic>
        <p:nvPicPr>
          <p:cNvPr id="149" name="" descr=""/>
          <p:cNvPicPr/>
          <p:nvPr/>
        </p:nvPicPr>
        <p:blipFill>
          <a:blip r:embed="rId2"/>
          <a:stretch/>
        </p:blipFill>
        <p:spPr>
          <a:xfrm>
            <a:off x="228600" y="685800"/>
            <a:ext cx="4449960" cy="586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5715000" y="457200"/>
            <a:ext cx="3893040" cy="6688080"/>
          </a:xfrm>
          <a:prstGeom prst="rect">
            <a:avLst/>
          </a:prstGeom>
          <a:ln w="0">
            <a:noFill/>
          </a:ln>
        </p:spPr>
      </p:pic>
      <p:pic>
        <p:nvPicPr>
          <p:cNvPr id="151" name="" descr=""/>
          <p:cNvPicPr/>
          <p:nvPr/>
        </p:nvPicPr>
        <p:blipFill>
          <a:blip r:embed="rId2"/>
          <a:stretch/>
        </p:blipFill>
        <p:spPr>
          <a:xfrm>
            <a:off x="333720" y="457200"/>
            <a:ext cx="3857040" cy="6626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51480" y="1173960"/>
            <a:ext cx="10077120" cy="5684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5943600" y="559080"/>
            <a:ext cx="3664440" cy="629568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457200" y="457200"/>
            <a:ext cx="3882960" cy="6576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 descr=""/>
          <p:cNvPicPr/>
          <p:nvPr/>
        </p:nvPicPr>
        <p:blipFill>
          <a:blip r:embed="rId1"/>
          <a:stretch/>
        </p:blipFill>
        <p:spPr>
          <a:xfrm>
            <a:off x="20520" y="1559880"/>
            <a:ext cx="10079640" cy="449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51480" y="1780560"/>
            <a:ext cx="10077120" cy="4471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5029200" y="1143000"/>
            <a:ext cx="4030560" cy="5328000"/>
          </a:xfrm>
          <a:prstGeom prst="rect">
            <a:avLst/>
          </a:prstGeom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2"/>
          <a:stretch/>
        </p:blipFill>
        <p:spPr>
          <a:xfrm>
            <a:off x="228600" y="1143000"/>
            <a:ext cx="4111560" cy="5435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-20880" y="963000"/>
            <a:ext cx="10079640" cy="5693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" descr=""/>
          <p:cNvPicPr/>
          <p:nvPr/>
        </p:nvPicPr>
        <p:blipFill>
          <a:blip r:embed="rId1"/>
          <a:stretch/>
        </p:blipFill>
        <p:spPr>
          <a:xfrm>
            <a:off x="62280" y="75960"/>
            <a:ext cx="9961920" cy="7533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685800" y="228960"/>
            <a:ext cx="8902800" cy="7083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" descr=""/>
          <p:cNvPicPr/>
          <p:nvPr/>
        </p:nvPicPr>
        <p:blipFill>
          <a:blip r:embed="rId1"/>
          <a:stretch/>
        </p:blipFill>
        <p:spPr>
          <a:xfrm>
            <a:off x="51120" y="983880"/>
            <a:ext cx="10079640" cy="5650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-21960" y="1371600"/>
            <a:ext cx="10078200" cy="4162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" descr=""/>
          <p:cNvPicPr/>
          <p:nvPr/>
        </p:nvPicPr>
        <p:blipFill>
          <a:blip r:embed="rId1"/>
          <a:stretch/>
        </p:blipFill>
        <p:spPr>
          <a:xfrm>
            <a:off x="2777400" y="752400"/>
            <a:ext cx="4627080" cy="6112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171720" y="303120"/>
            <a:ext cx="9655200" cy="7009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1"/>
          <a:stretch/>
        </p:blipFill>
        <p:spPr>
          <a:xfrm>
            <a:off x="381960" y="704880"/>
            <a:ext cx="9416880" cy="620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51480" y="1112400"/>
            <a:ext cx="10077120" cy="5807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524520" y="608040"/>
            <a:ext cx="9131040" cy="6816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2568960" y="228600"/>
            <a:ext cx="5200920" cy="690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893160" y="30240"/>
            <a:ext cx="8394480" cy="755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3200400" y="324720"/>
            <a:ext cx="4017600" cy="7138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" descr=""/>
          <p:cNvPicPr/>
          <p:nvPr/>
        </p:nvPicPr>
        <p:blipFill>
          <a:blip r:embed="rId1"/>
          <a:stretch/>
        </p:blipFill>
        <p:spPr>
          <a:xfrm>
            <a:off x="228600" y="533880"/>
            <a:ext cx="5485320" cy="6296400"/>
          </a:xfrm>
          <a:prstGeom prst="rect">
            <a:avLst/>
          </a:prstGeom>
          <a:ln w="0">
            <a:noFill/>
          </a:ln>
        </p:spPr>
      </p:pic>
      <p:pic>
        <p:nvPicPr>
          <p:cNvPr id="173" name="" descr=""/>
          <p:cNvPicPr/>
          <p:nvPr/>
        </p:nvPicPr>
        <p:blipFill>
          <a:blip r:embed="rId2"/>
          <a:stretch/>
        </p:blipFill>
        <p:spPr>
          <a:xfrm>
            <a:off x="6091920" y="457200"/>
            <a:ext cx="3508200" cy="6643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1"/>
          <a:stretch/>
        </p:blipFill>
        <p:spPr>
          <a:xfrm>
            <a:off x="51120" y="1546200"/>
            <a:ext cx="10079280" cy="452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51120" y="1098720"/>
            <a:ext cx="10079280" cy="5420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1"/>
          <a:stretch/>
        </p:blipFill>
        <p:spPr>
          <a:xfrm>
            <a:off x="3429000" y="637920"/>
            <a:ext cx="3599640" cy="6219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" descr=""/>
          <p:cNvPicPr/>
          <p:nvPr/>
        </p:nvPicPr>
        <p:blipFill>
          <a:blip r:embed="rId1"/>
          <a:stretch/>
        </p:blipFill>
        <p:spPr>
          <a:xfrm>
            <a:off x="0" y="1517040"/>
            <a:ext cx="10079280" cy="4515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2019-10-09T11:18:39Z</dcterms:created>
  <dc:creator/>
  <dc:description>Background design by Yun Chao Xu. Template implementation by Xin Li. 
2012/11/1</dc:description>
  <cp:keywords>Apache OpenOffice business</cp:keywords>
  <dc:language>en-US</dc:language>
  <cp:lastModifiedBy/>
  <dcterms:modified xsi:type="dcterms:W3CDTF">2024-12-15T09:58:47Z</dcterms:modified>
  <cp:revision>18</cp:revision>
  <dc:subject>Presentation Template Design-4</dc:subject>
  <dc:title>Xinxinli Blue Grid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BSD (http://templates.services.openoffice.org/bsd-license)</vt:lpwstr>
  </property>
</Properties>
</file>